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4" r:id="rId24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9" Type="http://schemas.openxmlformats.org/officeDocument/2006/relationships/slide" Target="slides/slide17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4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Google Shape;5315;p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6" name="Google Shape;5316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39.png"/></Relationships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p735"/>
          <p:cNvSpPr txBox="1"/>
          <p:nvPr>
            <p:ph type="title"/>
          </p:nvPr>
        </p:nvSpPr>
        <p:spPr>
          <a:xfrm>
            <a:off x="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sz="3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Simple Sentence</a:t>
            </a:r>
            <a:endParaRPr sz="3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19" name="Google Shape;5319;p7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 simple sentence contains the basic necessary components of a complete sentence: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2400"/>
              <a:t>subject + predicate (complete thought) </a:t>
            </a:r>
            <a:endParaRPr sz="24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 took the bus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are eleven fish.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love dogs.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 is my favorite.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think my finger is broken.  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20" name="Google Shape;5320;p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6175" y="2480270"/>
            <a:ext cx="2956125" cy="19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